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9" r:id="rId4"/>
    <p:sldId id="258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F18C-D5EE-43DC-AC60-11FEFEA482D7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9375-E6CF-4ACC-9DF1-0933B3F6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0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Hello, my name is Breanne Bizette and I am the Public Information Officer for LHC. </a:t>
            </a:r>
          </a:p>
          <a:p>
            <a:endParaRPr lang="en-US" dirty="0" smtClean="0"/>
          </a:p>
          <a:p>
            <a:r>
              <a:rPr lang="en-US" dirty="0" smtClean="0"/>
              <a:t>I have been at LHC for more than over a year now, before I came to LHC I was a reporter and an anchor for the WAFB Channel 9 here in Baton Rouge. During my time there I received two regional Murrow Awards. </a:t>
            </a:r>
          </a:p>
          <a:p>
            <a:endParaRPr lang="en-US" dirty="0" smtClean="0"/>
          </a:p>
          <a:p>
            <a:r>
              <a:rPr lang="en-US" dirty="0" smtClean="0"/>
              <a:t>I am a graduate from Spring Hill College, where I received my bachelors degree in Communication Arts with a concentration in Journalism. When I attended Spring Hill College, I had to as explore other avenue besides Journalism as a part of the liberal arts education requirements. Therefore I learned about graphic design, videography and photography, public affairs, typography, and software. </a:t>
            </a:r>
          </a:p>
          <a:p>
            <a:endParaRPr lang="en-US" dirty="0" smtClean="0"/>
          </a:p>
          <a:p>
            <a:r>
              <a:rPr lang="en-US" dirty="0" smtClean="0"/>
              <a:t>I am very proud of my degree. I am able to utilize everything I learned and all of my talents, funneling it into promoting LHC as a state agency.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B9282-B53B-4786-B052-7277FF975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2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3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6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6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8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8F9DC-5E07-45DE-8E76-DF96BF3F1ED3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D5749-387E-4259-86BF-D0B13D92F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4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12192000" cy="990600"/>
          </a:xfrm>
          <a:solidFill>
            <a:srgbClr val="ECEFF3"/>
          </a:solidFill>
          <a:ln>
            <a:noFill/>
          </a:ln>
        </p:spPr>
        <p:txBody>
          <a:bodyPr/>
          <a:lstStyle/>
          <a:p>
            <a:endParaRPr lang="en-US" dirty="0" smtClean="0"/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2133600"/>
          </a:xfrm>
          <a:prstGeom prst="rect">
            <a:avLst/>
          </a:prstGeom>
          <a:solidFill>
            <a:srgbClr val="345F80"/>
          </a:soli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95794" y="-56556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sp>
        <p:nvSpPr>
          <p:cNvPr id="8" name="TextBox 7"/>
          <p:cNvSpPr txBox="1"/>
          <p:nvPr/>
        </p:nvSpPr>
        <p:spPr>
          <a:xfrm>
            <a:off x="4611446" y="196297"/>
            <a:ext cx="7319826" cy="169277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LOUISIANA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reflection blurRad="13970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HOUSING CORPORATION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79"/>
          <a:stretch/>
        </p:blipFill>
        <p:spPr>
          <a:xfrm>
            <a:off x="3487647" y="6079774"/>
            <a:ext cx="400730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" r="50000" b="671"/>
          <a:stretch/>
        </p:blipFill>
        <p:spPr>
          <a:xfrm>
            <a:off x="6831770" y="6075142"/>
            <a:ext cx="394097" cy="349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0"/>
          <a:stretch/>
        </p:blipFill>
        <p:spPr>
          <a:xfrm>
            <a:off x="4977644" y="6079773"/>
            <a:ext cx="389844" cy="351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01657" y="6431555"/>
            <a:ext cx="6934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345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LouisianaHousingCorp          @</a:t>
            </a:r>
            <a:r>
              <a:rPr lang="en-US" sz="1050" b="1" dirty="0" err="1">
                <a:solidFill>
                  <a:srgbClr val="345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lahousingcorp</a:t>
            </a:r>
            <a:r>
              <a:rPr lang="en-US" sz="1050" b="1" dirty="0">
                <a:solidFill>
                  <a:srgbClr val="345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Louisiana-Housing-Corporation         @</a:t>
            </a:r>
            <a:r>
              <a:rPr lang="en-US" sz="1050" b="1" dirty="0" err="1">
                <a:solidFill>
                  <a:srgbClr val="345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lahousingcorp</a:t>
            </a:r>
            <a:r>
              <a:rPr lang="en-US" sz="1050" b="1" dirty="0">
                <a:solidFill>
                  <a:srgbClr val="345F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68037" y="6253679"/>
            <a:ext cx="182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45F8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LHC.LA.GOV</a:t>
            </a: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1524000" y="1649730"/>
            <a:ext cx="9143999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LHC Strategic Plan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b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290075" y="4204538"/>
            <a:ext cx="7431711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J. </a:t>
            </a:r>
            <a:r>
              <a:rPr lang="en-US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Delahoussaye</a:t>
            </a:r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 Executive Director</a:t>
            </a:r>
            <a:endParaRPr lang="en-US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1" y="6188367"/>
            <a:ext cx="2333615" cy="4384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094" b="85635" l="27027" r="92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79" t="14445" r="3292" b="10000"/>
          <a:stretch/>
        </p:blipFill>
        <p:spPr>
          <a:xfrm flipH="1">
            <a:off x="8897909" y="6066075"/>
            <a:ext cx="360106" cy="3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9"/>
          <p:cNvSpPr txBox="1"/>
          <p:nvPr/>
        </p:nvSpPr>
        <p:spPr>
          <a:xfrm>
            <a:off x="4232740" y="3421253"/>
            <a:ext cx="3719512" cy="27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pc="199" dirty="0" smtClean="0">
                <a:latin typeface="Arial" panose="020B0604020202020204" pitchFamily="34" charset="0"/>
                <a:ea typeface="Europa-Regular"/>
                <a:cs typeface="Arial" panose="020B0604020202020204" pitchFamily="34" charset="0"/>
                <a:sym typeface="Europa-Regular"/>
              </a:rPr>
              <a:t>Presented by </a:t>
            </a:r>
            <a:endParaRPr lang="en-US" spc="199" dirty="0">
              <a:latin typeface="Arial" panose="020B0604020202020204" pitchFamily="34" charset="0"/>
              <a:ea typeface="Europa-Regular"/>
              <a:cs typeface="Arial" panose="020B0604020202020204" pitchFamily="34" charset="0"/>
              <a:sym typeface="Europa-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-222020"/>
            <a:ext cx="2656113" cy="26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0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9081" y="2519025"/>
            <a:ext cx="3932237" cy="378167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Creation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Homeownership Opportunities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fficiency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Generation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Budget Optimization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 Communications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&amp;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Investment &amp; Tracking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-79375"/>
            <a:ext cx="12192000" cy="2133600"/>
          </a:xfrm>
          <a:prstGeom prst="rect">
            <a:avLst/>
          </a:prstGeom>
          <a:solidFill>
            <a:srgbClr val="345F80"/>
          </a:soli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95794" y="-13593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26" y="2415509"/>
            <a:ext cx="3082182" cy="3988707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334" y="512857"/>
            <a:ext cx="7763963" cy="101019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Strategic Planning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7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5" y="2419350"/>
            <a:ext cx="6524625" cy="4051788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Currently, LHC can report 88 pending developments in its pipeline which has a total of 7,300 units.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Homeownership loan production of $106,131,937 with 587 loans as of August 2025 (2% increase over 2024)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 have been streamlined and efficient processes put in place.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LHC’s Fee Schedule took effect on August 8, 2025 which updated fees for several aspects of the agency including compliance, single-family, multi-family, HOME, and asset management.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and Leadership Teams worked with Accounting to optimize its budgets by reducing expenses and increasing potential revenue opportunities.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Detailed documentation is now presented in a consistent and transparent format.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Reports are now used for analysis and decision-making processes.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Funds are utilized as investment opportunities to generate additional revenue.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2343150"/>
            <a:ext cx="4221842" cy="3826044"/>
          </a:xfrm>
          <a:ln w="127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2133600"/>
          </a:xfrm>
          <a:prstGeom prst="rect">
            <a:avLst/>
          </a:prstGeom>
          <a:solidFill>
            <a:srgbClr val="345F80"/>
          </a:soli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95794" y="-13593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28334" y="512857"/>
            <a:ext cx="7763963" cy="101019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LHC’s Progression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371724"/>
            <a:ext cx="6494463" cy="4208829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Expand housing creation opportunities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pathways to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homeownership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and reduce homelessness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disaster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recovery unit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partnerships with local governments and rural communities</a:t>
            </a: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Expand and enhance rental assistance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Revenue generation &amp; expense  streamlining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Cross-training &amp; employee development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communications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data systems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79375"/>
            <a:ext cx="12192000" cy="2133600"/>
          </a:xfrm>
          <a:prstGeom prst="rect">
            <a:avLst/>
          </a:prstGeom>
          <a:solidFill>
            <a:srgbClr val="345F80"/>
          </a:solidFill>
          <a:ln>
            <a:noFill/>
          </a:ln>
          <a:effectLst>
            <a:reflection blurRad="6350" stA="52000" endA="300" endPos="3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2" r="-594"/>
          <a:stretch/>
        </p:blipFill>
        <p:spPr>
          <a:xfrm>
            <a:off x="-95794" y="-135931"/>
            <a:ext cx="4628334" cy="23077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9000">
                <a:srgbClr val="213C9C"/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</a:gradFill>
          <a:ln>
            <a:noFill/>
          </a:ln>
          <a:effectLst>
            <a:glow>
              <a:srgbClr val="213C9C"/>
            </a:glow>
            <a:outerShdw blurRad="50800" dist="50800" dir="5400000" algn="ctr" rotWithShape="0">
              <a:srgbClr val="000000"/>
            </a:outerShdw>
            <a:softEdge rad="41910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32540" y="434431"/>
            <a:ext cx="7411810" cy="87027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Planning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43" y="1504586"/>
            <a:ext cx="4009482" cy="5190268"/>
          </a:xfr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9716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392</Words>
  <Application>Microsoft Office PowerPoint</Application>
  <PresentationFormat>Widescreen</PresentationFormat>
  <Paragraphs>45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Europa-Regular</vt:lpstr>
      <vt:lpstr>Times New Roman</vt:lpstr>
      <vt:lpstr>Office Theme</vt:lpstr>
      <vt:lpstr>PowerPoint Presentation</vt:lpstr>
      <vt:lpstr>Current Strategic Planning</vt:lpstr>
      <vt:lpstr>LHC’s Progression</vt:lpstr>
      <vt:lpstr>Future Planning</vt:lpstr>
    </vt:vector>
  </TitlesOfParts>
  <Company>LHC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</dc:title>
  <dc:creator>Alexis Sherman</dc:creator>
  <cp:lastModifiedBy>Barry Brooks</cp:lastModifiedBy>
  <cp:revision>23</cp:revision>
  <cp:lastPrinted>2025-09-02T21:03:54Z</cp:lastPrinted>
  <dcterms:created xsi:type="dcterms:W3CDTF">2025-08-20T13:30:45Z</dcterms:created>
  <dcterms:modified xsi:type="dcterms:W3CDTF">2025-09-14T17:12:36Z</dcterms:modified>
</cp:coreProperties>
</file>